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44" d="100"/>
          <a:sy n="44" d="100"/>
        </p:scale>
        <p:origin x="1365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00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3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41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29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13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9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32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97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0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981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D659-DA40-41D4-A2F3-D6717C76FE93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82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ED659-DA40-41D4-A2F3-D6717C76FE93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EA4A6-9C6D-4250-834E-802EE2065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1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7" y="261257"/>
            <a:ext cx="6774413" cy="887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2543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Charles</dc:creator>
  <cp:lastModifiedBy>Peter Charles</cp:lastModifiedBy>
  <cp:revision>2</cp:revision>
  <dcterms:created xsi:type="dcterms:W3CDTF">2015-09-09T19:43:39Z</dcterms:created>
  <dcterms:modified xsi:type="dcterms:W3CDTF">2015-09-11T14:07:07Z</dcterms:modified>
</cp:coreProperties>
</file>